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50" r:id="rId1"/>
  </p:sldMasterIdLst>
  <p:notesMasterIdLst>
    <p:notesMasterId r:id="rId10"/>
  </p:notesMasterIdLst>
  <p:sldIdLst>
    <p:sldId id="258" r:id="rId2"/>
    <p:sldId id="438" r:id="rId3"/>
    <p:sldId id="473" r:id="rId4"/>
    <p:sldId id="516" r:id="rId5"/>
    <p:sldId id="515" r:id="rId6"/>
    <p:sldId id="513" r:id="rId7"/>
    <p:sldId id="514" r:id="rId8"/>
    <p:sldId id="288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3300"/>
    <a:srgbClr val="CC0000"/>
    <a:srgbClr val="3399FF"/>
    <a:srgbClr val="EAEAEA"/>
    <a:srgbClr val="F8CCB1"/>
    <a:srgbClr val="FFCC66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464" y="-438"/>
      </p:cViewPr>
      <p:guideLst>
        <p:guide orient="horz" pos="1944"/>
        <p:guide pos="36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1999" cy="7199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anose="020B0604020202020204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E5FD13F5-5C8F-453B-BD9D-F2D0ADAE4FFF}" type="datetimeFigureOut">
              <a:rPr lang="zh-CN" altLang="en-US"/>
              <a:pPr>
                <a:defRPr/>
              </a:pPr>
              <a:t>2020-3-12</a:t>
            </a:fld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B08009A4-1A7A-4FBC-89E0-CEC89F0B3A8B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29822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Font typeface="Arial" panose="020B0604020202020204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90CFC9D-3F59-454C-AC88-B6AD552CF8D3}" type="datetime1">
              <a:rPr lang="zh-CN" altLang="en-US"/>
              <a:pPr>
                <a:defRPr/>
              </a:pPr>
              <a:t>2020-3-12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buFont typeface="Arial" panose="020B0604020202020204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buFont typeface="Arial" pitchFamily="34" charset="0"/>
              <a:buNone/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45769046-E0FC-42AD-A830-F1B2A36B9B2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5"/>
          <p:cNvSpPr txBox="1">
            <a:spLocks noChangeArrowheads="1"/>
          </p:cNvSpPr>
          <p:nvPr/>
        </p:nvSpPr>
        <p:spPr bwMode="auto">
          <a:xfrm>
            <a:off x="3119438" y="1468438"/>
            <a:ext cx="5318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endParaRPr lang="zh-CN" altLang="en-US" sz="4000" b="1">
              <a:solidFill>
                <a:schemeClr val="bg1"/>
              </a:solidFill>
              <a:latin typeface="Arial Black" pitchFamily="34" charset="0"/>
            </a:endParaRPr>
          </a:p>
        </p:txBody>
      </p:sp>
      <p:pic>
        <p:nvPicPr>
          <p:cNvPr id="6147" name="Picture 7" descr="c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-1046163"/>
            <a:ext cx="10947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2"/>
          <p:cNvSpPr txBox="1">
            <a:spLocks noChangeArrowheads="1"/>
          </p:cNvSpPr>
          <p:nvPr/>
        </p:nvSpPr>
        <p:spPr bwMode="auto">
          <a:xfrm>
            <a:off x="6121400" y="5346700"/>
            <a:ext cx="59309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zh-CN" altLang="en-US" sz="2400" dirty="0" smtClean="0"/>
              <a:t>理学院物理实验室</a:t>
            </a:r>
            <a:endParaRPr lang="en-US" altLang="zh-CN" sz="2400" dirty="0"/>
          </a:p>
          <a:p>
            <a:pPr algn="r"/>
            <a:r>
              <a:rPr lang="en-US" altLang="zh-CN" sz="2400" dirty="0" smtClean="0"/>
              <a:t>2020</a:t>
            </a:r>
            <a:r>
              <a:rPr lang="zh-CN" altLang="en-US" sz="2400" dirty="0" smtClean="0"/>
              <a:t>年</a:t>
            </a:r>
            <a:r>
              <a:rPr lang="en-US" altLang="zh-CN" sz="2400" dirty="0" smtClean="0"/>
              <a:t>3</a:t>
            </a:r>
            <a:r>
              <a:rPr lang="zh-CN" altLang="en-US" sz="2400" dirty="0" smtClean="0"/>
              <a:t>月</a:t>
            </a:r>
            <a:r>
              <a:rPr lang="en-US" altLang="zh-CN" sz="2400" dirty="0" smtClean="0"/>
              <a:t>12</a:t>
            </a:r>
            <a:r>
              <a:rPr lang="zh-CN" altLang="en-US" sz="2400" dirty="0" smtClean="0"/>
              <a:t>日</a:t>
            </a:r>
            <a:endParaRPr lang="zh-CN" altLang="en-US" sz="2400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70857" y="1971452"/>
            <a:ext cx="10738531" cy="206210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zh-CN" altLang="en-US" sz="4800" b="1" dirty="0" smtClean="0"/>
              <a:t>宅家完成物理实验</a:t>
            </a:r>
            <a:r>
              <a:rPr lang="en-US" altLang="zh-CN" sz="3600" b="1" dirty="0" smtClean="0"/>
              <a:t>—</a:t>
            </a:r>
            <a:r>
              <a:rPr lang="zh-CN" altLang="en-US" sz="3600" b="1" dirty="0" smtClean="0"/>
              <a:t>力学篇</a:t>
            </a:r>
            <a:endParaRPr lang="en-US" altLang="zh-CN" sz="3600" b="1" dirty="0" smtClean="0"/>
          </a:p>
          <a:p>
            <a:pPr algn="ctr">
              <a:buFont typeface="Arial" panose="020B0604020202020204" pitchFamily="34" charset="0"/>
              <a:buNone/>
            </a:pPr>
            <a:endParaRPr lang="en-US" altLang="zh-CN" sz="4800" b="1" dirty="0" smtClean="0"/>
          </a:p>
          <a:p>
            <a:pPr algn="ctr">
              <a:buFont typeface="Arial" panose="020B0604020202020204" pitchFamily="34" charset="0"/>
              <a:buNone/>
            </a:pPr>
            <a:r>
              <a:rPr lang="zh-CN" altLang="en-US" sz="3200" b="1" dirty="0" smtClean="0"/>
              <a:t>李永治</a:t>
            </a:r>
            <a:endParaRPr lang="en-US" altLang="zh-CN" sz="32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8" y="4457700"/>
            <a:ext cx="19907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774950" y="1538288"/>
            <a:ext cx="7002463" cy="711200"/>
          </a:xfrm>
          <a:prstGeom prst="rect">
            <a:avLst/>
          </a:prstGeom>
          <a:solidFill>
            <a:srgbClr val="FFDCB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7171" name="Picture 7" descr="cai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988" y="-1046163"/>
            <a:ext cx="10947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5484813" y="1538288"/>
            <a:ext cx="19240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Arial" pitchFamily="34" charset="0"/>
              <a:buNone/>
            </a:pPr>
            <a:r>
              <a:rPr lang="zh-CN" altLang="en-US" sz="3600" b="1">
                <a:ea typeface="黑体" pitchFamily="49" charset="-122"/>
              </a:rPr>
              <a:t>目      录</a:t>
            </a:r>
          </a:p>
        </p:txBody>
      </p:sp>
      <p:grpSp>
        <p:nvGrpSpPr>
          <p:cNvPr id="7173" name="Group 12"/>
          <p:cNvGrpSpPr>
            <a:grpSpLocks/>
          </p:cNvGrpSpPr>
          <p:nvPr/>
        </p:nvGrpSpPr>
        <p:grpSpPr bwMode="auto">
          <a:xfrm>
            <a:off x="3365500" y="2725738"/>
            <a:ext cx="6411913" cy="434975"/>
            <a:chOff x="0" y="0"/>
            <a:chExt cx="2855" cy="273"/>
          </a:xfrm>
        </p:grpSpPr>
        <p:sp>
          <p:nvSpPr>
            <p:cNvPr id="2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2855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C37500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184" name="Rectangle 14"/>
            <p:cNvSpPr>
              <a:spLocks noChangeArrowheads="1"/>
            </p:cNvSpPr>
            <p:nvPr/>
          </p:nvSpPr>
          <p:spPr bwMode="auto">
            <a:xfrm>
              <a:off x="385" y="10"/>
              <a:ext cx="1806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/>
                <a:t>（一</a:t>
              </a:r>
              <a:r>
                <a:rPr lang="zh-CN" altLang="en-US" sz="2000" b="1" dirty="0" smtClean="0"/>
                <a:t>）用三线摆测物体的转动惯量</a:t>
              </a:r>
              <a:endParaRPr lang="zh-CN" altLang="en-US" sz="2000" dirty="0"/>
            </a:p>
          </p:txBody>
        </p:sp>
      </p:grpSp>
      <p:sp>
        <p:nvSpPr>
          <p:cNvPr id="7174" name="Oval 30"/>
          <p:cNvSpPr>
            <a:spLocks noChangeArrowheads="1"/>
          </p:cNvSpPr>
          <p:nvPr/>
        </p:nvSpPr>
        <p:spPr bwMode="auto">
          <a:xfrm>
            <a:off x="3257550" y="2847975"/>
            <a:ext cx="203200" cy="20478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AA66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grpSp>
        <p:nvGrpSpPr>
          <p:cNvPr id="7175" name="Group 12"/>
          <p:cNvGrpSpPr>
            <a:grpSpLocks/>
          </p:cNvGrpSpPr>
          <p:nvPr/>
        </p:nvGrpSpPr>
        <p:grpSpPr bwMode="auto">
          <a:xfrm>
            <a:off x="3376613" y="3608388"/>
            <a:ext cx="6400800" cy="434975"/>
            <a:chOff x="0" y="0"/>
            <a:chExt cx="2855" cy="273"/>
          </a:xfrm>
        </p:grpSpPr>
        <p:sp>
          <p:nvSpPr>
            <p:cNvPr id="25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2855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C37500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182" name="Rectangle 14"/>
            <p:cNvSpPr>
              <a:spLocks noChangeArrowheads="1"/>
            </p:cNvSpPr>
            <p:nvPr/>
          </p:nvSpPr>
          <p:spPr bwMode="auto">
            <a:xfrm>
              <a:off x="385" y="10"/>
              <a:ext cx="1809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/>
                <a:t>（二</a:t>
              </a:r>
              <a:r>
                <a:rPr lang="zh-CN" altLang="en-US" sz="2000" b="1" dirty="0" smtClean="0"/>
                <a:t>）拉伸法测金属丝的杨氏模量</a:t>
              </a:r>
              <a:endParaRPr lang="zh-CN" altLang="en-US" dirty="0"/>
            </a:p>
          </p:txBody>
        </p:sp>
      </p:grpSp>
      <p:sp>
        <p:nvSpPr>
          <p:cNvPr id="7176" name="Oval 30"/>
          <p:cNvSpPr>
            <a:spLocks noChangeArrowheads="1"/>
          </p:cNvSpPr>
          <p:nvPr/>
        </p:nvSpPr>
        <p:spPr bwMode="auto">
          <a:xfrm>
            <a:off x="3268663" y="3730625"/>
            <a:ext cx="203200" cy="204788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AA66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  <p:grpSp>
        <p:nvGrpSpPr>
          <p:cNvPr id="7177" name="Group 12"/>
          <p:cNvGrpSpPr>
            <a:grpSpLocks/>
          </p:cNvGrpSpPr>
          <p:nvPr/>
        </p:nvGrpSpPr>
        <p:grpSpPr bwMode="auto">
          <a:xfrm>
            <a:off x="3397250" y="4498975"/>
            <a:ext cx="6380163" cy="434975"/>
            <a:chOff x="0" y="0"/>
            <a:chExt cx="2855" cy="273"/>
          </a:xfrm>
        </p:grpSpPr>
        <p:sp>
          <p:nvSpPr>
            <p:cNvPr id="37" name="AutoShape 13"/>
            <p:cNvSpPr>
              <a:spLocks noChangeArrowheads="1"/>
            </p:cNvSpPr>
            <p:nvPr/>
          </p:nvSpPr>
          <p:spPr bwMode="auto">
            <a:xfrm>
              <a:off x="0" y="0"/>
              <a:ext cx="2855" cy="27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F9900"/>
                </a:gs>
                <a:gs pos="100000">
                  <a:srgbClr val="C37500"/>
                </a:gs>
              </a:gsLst>
              <a:lin ang="5400000" scaled="1"/>
            </a:gradFill>
            <a:ln w="19050">
              <a:solidFill>
                <a:srgbClr val="C0C0C0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eaLnBrk="1" hangingPunct="1">
                <a:buFont typeface="Arial" pitchFamily="34" charset="0"/>
                <a:buNone/>
                <a:defRPr/>
              </a:pPr>
              <a:endParaRPr lang="zh-CN" altLang="en-US"/>
            </a:p>
          </p:txBody>
        </p:sp>
        <p:sp>
          <p:nvSpPr>
            <p:cNvPr id="7180" name="Rectangle 14"/>
            <p:cNvSpPr>
              <a:spLocks noChangeArrowheads="1"/>
            </p:cNvSpPr>
            <p:nvPr/>
          </p:nvSpPr>
          <p:spPr bwMode="auto">
            <a:xfrm>
              <a:off x="385" y="10"/>
              <a:ext cx="1990" cy="2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None/>
              </a:pPr>
              <a:r>
                <a:rPr lang="zh-CN" altLang="en-US" sz="2000" b="1" dirty="0"/>
                <a:t>（三</a:t>
              </a:r>
              <a:r>
                <a:rPr lang="zh-CN" altLang="en-US" sz="2000" b="1" dirty="0" smtClean="0"/>
                <a:t>）拉脱法测水的表面张力系数</a:t>
              </a:r>
              <a:endParaRPr lang="zh-CN" altLang="en-US" dirty="0"/>
            </a:p>
          </p:txBody>
        </p:sp>
      </p:grpSp>
      <p:sp>
        <p:nvSpPr>
          <p:cNvPr id="7178" name="Oval 30"/>
          <p:cNvSpPr>
            <a:spLocks noChangeArrowheads="1"/>
          </p:cNvSpPr>
          <p:nvPr/>
        </p:nvSpPr>
        <p:spPr bwMode="auto">
          <a:xfrm>
            <a:off x="3289300" y="4621213"/>
            <a:ext cx="203200" cy="204787"/>
          </a:xfrm>
          <a:prstGeom prst="ellipse">
            <a:avLst/>
          </a:prstGeom>
          <a:gradFill rotWithShape="1">
            <a:gsLst>
              <a:gs pos="0">
                <a:srgbClr val="FF9900"/>
              </a:gs>
              <a:gs pos="100000">
                <a:srgbClr val="AA6600"/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>
              <a:buFont typeface="Arial" pitchFamily="34" charset="0"/>
              <a:buNone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224213" y="200025"/>
            <a:ext cx="5589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b="1" dirty="0" smtClean="0">
                <a:solidFill>
                  <a:schemeClr val="bg1"/>
                </a:solidFill>
              </a:rPr>
              <a:t>说明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09624" y="1210657"/>
            <a:ext cx="10848975" cy="37856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720000" eaLnBrk="1" hangingPunct="1">
              <a:lnSpc>
                <a:spcPct val="150000"/>
              </a:lnSpc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内蒙古科技大学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2020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年春开设物理实验（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）共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32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学时：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  <a:p>
            <a:pPr lvl="0" indent="720000" eaLnBrk="1" hangingPunct="1">
              <a:lnSpc>
                <a:spcPct val="150000"/>
              </a:lnSpc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第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1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周，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2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次绪论课，共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4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学时；第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2-17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周，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8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个实验，共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24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学时；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18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周操作与误差处理考试，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4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学时。</a:t>
            </a:r>
            <a:endParaRPr lang="en-US" altLang="zh-CN" sz="3200" b="1" dirty="0" smtClean="0">
              <a:latin typeface="宋体" pitchFamily="2" charset="-122"/>
              <a:ea typeface="+mj-ea"/>
              <a:cs typeface="Times New Roman" pitchFamily="18" charset="0"/>
            </a:endParaRPr>
          </a:p>
          <a:p>
            <a:pPr lvl="0" indent="720000" eaLnBrk="1" hangingPunct="1">
              <a:lnSpc>
                <a:spcPct val="150000"/>
              </a:lnSpc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受疫情影响，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3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月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日始，学生每缩短在校时间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2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周，将减少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1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个实验，除非想出非常规办法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224213" y="200025"/>
            <a:ext cx="558958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3200" b="1" dirty="0" smtClean="0">
                <a:solidFill>
                  <a:schemeClr val="bg1"/>
                </a:solidFill>
              </a:rPr>
              <a:t>说明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09624" y="1210657"/>
            <a:ext cx="10848975" cy="378565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720000" eaLnBrk="1" hangingPunct="1">
              <a:lnSpc>
                <a:spcPct val="150000"/>
              </a:lnSpc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经过调研，约一半学生不具备进行仿真实验条件；既要保证物理实验技能培养目标，又要定量测量和误差分析。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  <a:p>
            <a:pPr lvl="0" indent="720000" eaLnBrk="1" hangingPunct="1">
              <a:lnSpc>
                <a:spcPct val="150000"/>
              </a:lnSpc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lang="zh-CN" altLang="en-US" sz="3200" b="1" dirty="0">
                <a:latin typeface="宋体" pitchFamily="2" charset="-122"/>
                <a:ea typeface="+mj-ea"/>
                <a:cs typeface="Times New Roman" pitchFamily="18" charset="0"/>
              </a:rPr>
              <a:t>宅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家实验要求：寻找实验器材，与证件摆一起拍照上传；搭建实验台，进行实验，记录实验数据拍照上传；处理数据，拍照上传。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6362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224213" y="200025"/>
            <a:ext cx="55895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400" b="1" dirty="0" smtClean="0">
                <a:solidFill>
                  <a:schemeClr val="bg1"/>
                </a:solidFill>
                <a:ea typeface="黑体" pitchFamily="49" charset="-122"/>
              </a:rPr>
              <a:t>（一）用三线摆测物体的转动惯量</a:t>
            </a:r>
          </a:p>
          <a:p>
            <a:pPr algn="ctr" eaLnBrk="1" hangingPunct="1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57188" y="862489"/>
            <a:ext cx="2867026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实验器材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809624" y="1458307"/>
            <a:ext cx="10848975" cy="584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 eaLnBrk="1" hangingPunct="1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蒸笼，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粗线，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圆柱体大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个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、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小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1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个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，直尺，米尺，手机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509588" y="4859119"/>
            <a:ext cx="2867026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实验内容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942974" y="5396925"/>
            <a:ext cx="10848975" cy="1077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测大圆柱体转动惯量，数据处理，并与标准值比较；验证平行轴定理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4112" y="2282058"/>
            <a:ext cx="2357438" cy="2689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56645" y="2200276"/>
            <a:ext cx="2460383" cy="286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9687" y="2209666"/>
            <a:ext cx="2421770" cy="286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78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224213" y="200025"/>
            <a:ext cx="55895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400" b="1" dirty="0" smtClean="0">
                <a:solidFill>
                  <a:schemeClr val="bg1"/>
                </a:solidFill>
                <a:ea typeface="黑体" pitchFamily="49" charset="-122"/>
              </a:rPr>
              <a:t>（二）拉伸法测金属丝的杨氏模量</a:t>
            </a:r>
          </a:p>
          <a:p>
            <a:pPr algn="ctr" eaLnBrk="1" hangingPunct="1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7188" y="938689"/>
            <a:ext cx="2867026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实验器材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0574" y="1553557"/>
            <a:ext cx="10848975" cy="1077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多股铜线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3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m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，</a:t>
            </a: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激光笔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，小镜子，小木棍，双面胶，胡萝卜，鸡蛋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12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个，小筐，卷尺，直尺，胶带纸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,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9588" y="5202019"/>
            <a:ext cx="2867026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实验内容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42974" y="5796975"/>
            <a:ext cx="10848975" cy="584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测细铜丝的直径、长度、微小形变，测杨氏模量，误差处理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4451" y="2935575"/>
            <a:ext cx="2328964" cy="2037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05350" y="2742051"/>
            <a:ext cx="2552700" cy="2439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5115" y="2646801"/>
            <a:ext cx="2794834" cy="245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7972424" y="5202019"/>
            <a:ext cx="3324225" cy="40011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lang="zh-CN" altLang="en-US" sz="2000" b="1" dirty="0" smtClean="0">
                <a:latin typeface="宋体" pitchFamily="2" charset="-122"/>
                <a:ea typeface="+mj-ea"/>
                <a:cs typeface="Times New Roman" pitchFamily="18" charset="0"/>
              </a:rPr>
              <a:t>密排测直径</a:t>
            </a:r>
            <a:r>
              <a:rPr lang="en-US" altLang="zh-CN" sz="2000" b="1" dirty="0" smtClean="0">
                <a:latin typeface="宋体" pitchFamily="2" charset="-122"/>
                <a:ea typeface="+mj-ea"/>
                <a:cs typeface="Times New Roman" pitchFamily="18" charset="0"/>
              </a:rPr>
              <a:t>5.2/30=0.173mm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3224213" y="200025"/>
            <a:ext cx="558958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zh-CN" altLang="en-US" sz="2400" b="1" dirty="0" smtClean="0">
                <a:solidFill>
                  <a:schemeClr val="bg1"/>
                </a:solidFill>
                <a:ea typeface="黑体" pitchFamily="49" charset="-122"/>
              </a:rPr>
              <a:t>（三）拉脱法测水的表面张力系数</a:t>
            </a:r>
          </a:p>
          <a:p>
            <a:pPr algn="ctr" eaLnBrk="1" hangingPunct="1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357188" y="938689"/>
            <a:ext cx="2867026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实验器材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90575" y="1553557"/>
            <a:ext cx="6334126" cy="1077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吸管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，针、线，回形针，</a:t>
            </a:r>
            <a:endParaRPr kumimoji="0" lang="en-US" altLang="zh-CN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  <a:p>
            <a:pPr lvl="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盛水容器，</a:t>
            </a:r>
            <a:r>
              <a:rPr kumimoji="0" lang="en-US" altLang="zh-CN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A4</a:t>
            </a: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纸，小刀，直尺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9588" y="4668619"/>
            <a:ext cx="2867026" cy="64633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实验内容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42974" y="5396925"/>
            <a:ext cx="10848975" cy="584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R="0" lvl="0" indent="-342900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宋体" pitchFamily="2" charset="-122"/>
                <a:ea typeface="+mj-ea"/>
                <a:cs typeface="Times New Roman" pitchFamily="18" charset="0"/>
              </a:rPr>
              <a:t>自制天平、砝码、门形丝，测表面张力，误差处理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47083" y="1310700"/>
            <a:ext cx="1933433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76614" y="2838450"/>
            <a:ext cx="248533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09588" y="3342382"/>
            <a:ext cx="2714625" cy="107721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lang="zh-CN" altLang="en-US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纸砝码</a:t>
            </a: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1/265</a:t>
            </a:r>
          </a:p>
          <a:p>
            <a:pPr lvl="0" indent="-342900" eaLnBrk="1" hangingPunct="1">
              <a:spcBef>
                <a:spcPts val="0"/>
              </a:spcBef>
              <a:buClr>
                <a:schemeClr val="folHlink"/>
              </a:buClr>
              <a:buSzPct val="60000"/>
            </a:pPr>
            <a:r>
              <a:rPr lang="en-US" altLang="zh-CN" sz="3200" b="1" dirty="0" smtClean="0">
                <a:latin typeface="宋体" pitchFamily="2" charset="-122"/>
                <a:ea typeface="+mj-ea"/>
                <a:cs typeface="Times New Roman" pitchFamily="18" charset="0"/>
              </a:rPr>
              <a:t>0.0175g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宋体" pitchFamily="2" charset="-122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876675" y="1762125"/>
            <a:ext cx="4905375" cy="1128713"/>
          </a:xfrm>
          <a:prstGeom prst="rect">
            <a:avLst/>
          </a:prstGeom>
          <a:solidFill>
            <a:srgbClr val="FFDCB9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 eaLnBrk="1" hangingPunct="1">
              <a:buFont typeface="Arial" pitchFamily="34" charset="0"/>
              <a:buNone/>
              <a:defRPr/>
            </a:pPr>
            <a:endParaRPr lang="zh-CN" altLang="en-US"/>
          </a:p>
        </p:txBody>
      </p:sp>
      <p:pic>
        <p:nvPicPr>
          <p:cNvPr id="17411" name="Picture 7" descr="ca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988" y="-1046163"/>
            <a:ext cx="10947400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图片 5" descr="图片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036763"/>
            <a:ext cx="9144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4953000" y="1630363"/>
            <a:ext cx="32575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Arial" pitchFamily="34" charset="0"/>
              <a:buNone/>
            </a:pPr>
            <a:r>
              <a:rPr lang="zh-CN" altLang="en-US" sz="8000">
                <a:latin typeface="黑体" pitchFamily="49" charset="-122"/>
                <a:ea typeface="黑体" pitchFamily="49" charset="-122"/>
              </a:rPr>
              <a:t>谢谢！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FDEF3"/>
      </a:accent1>
      <a:accent2>
        <a:srgbClr val="333399"/>
      </a:accent2>
      <a:accent3>
        <a:srgbClr val="FFFFFF"/>
      </a:accent3>
      <a:accent4>
        <a:srgbClr val="000000"/>
      </a:accent4>
      <a:accent5>
        <a:srgbClr val="E4ECF8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outerShdw dist="53882" dir="13500000" algn="ctr" rotWithShape="0">
            <a:schemeClr val="bg2">
              <a:alpha val="50000"/>
            </a:scheme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FDEF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4ECF8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7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9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3071</TotalTime>
  <Pages>0</Pages>
  <Words>365</Words>
  <Characters>0</Characters>
  <Application>Microsoft Office PowerPoint</Application>
  <DocSecurity>0</DocSecurity>
  <PresentationFormat>自定义</PresentationFormat>
  <Lines>0</Lines>
  <Paragraphs>36</Paragraphs>
  <Slides>8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9" baseType="lpstr"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CharactersWithSpaces>0</CharactersWithSpaces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bk</dc:creator>
  <cp:lastModifiedBy>田红晓</cp:lastModifiedBy>
  <cp:revision>816</cp:revision>
  <dcterms:created xsi:type="dcterms:W3CDTF">2013-01-25T01:44:32Z</dcterms:created>
  <dcterms:modified xsi:type="dcterms:W3CDTF">2020-03-12T14:16:20Z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2052-9.1.0.4867</vt:lpwstr>
  </property>
</Properties>
</file>